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71" r:id="rId3"/>
    <p:sldId id="256" r:id="rId4"/>
    <p:sldId id="257" r:id="rId5"/>
    <p:sldId id="268" r:id="rId6"/>
    <p:sldId id="269" r:id="rId7"/>
    <p:sldId id="262" r:id="rId8"/>
    <p:sldId id="261" r:id="rId9"/>
    <p:sldId id="264" r:id="rId10"/>
    <p:sldId id="270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376D3-F04B-4647-8E69-000818AADC9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2BEA7-989A-4824-AD47-D462A83D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2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2BEA7-989A-4824-AD47-D462A83DA7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2BEA7-989A-4824-AD47-D462A83DA7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2BEA7-989A-4824-AD47-D462A83DA7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2BEA7-989A-4824-AD47-D462A83DA7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2BEA7-989A-4824-AD47-D462A83DA7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2BEA7-989A-4824-AD47-D462A83DA7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BDC5-09B2-4C92-A3E5-B82FB332805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E7-A5DF-4D8C-8520-65F9686A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6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BDC5-09B2-4C92-A3E5-B82FB332805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E7-A5DF-4D8C-8520-65F9686A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BDC5-09B2-4C92-A3E5-B82FB332805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E7-A5DF-4D8C-8520-65F9686A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6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BDC5-09B2-4C92-A3E5-B82FB332805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E7-A5DF-4D8C-8520-65F9686A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3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BDC5-09B2-4C92-A3E5-B82FB332805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E7-A5DF-4D8C-8520-65F9686A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2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BDC5-09B2-4C92-A3E5-B82FB332805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E7-A5DF-4D8C-8520-65F9686A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1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BDC5-09B2-4C92-A3E5-B82FB332805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E7-A5DF-4D8C-8520-65F9686A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1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BDC5-09B2-4C92-A3E5-B82FB332805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E7-A5DF-4D8C-8520-65F9686A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0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BDC5-09B2-4C92-A3E5-B82FB332805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E7-A5DF-4D8C-8520-65F9686A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BDC5-09B2-4C92-A3E5-B82FB332805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E7-A5DF-4D8C-8520-65F9686A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BDC5-09B2-4C92-A3E5-B82FB332805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F2E7-A5DF-4D8C-8520-65F9686A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DBDC5-09B2-4C92-A3E5-B82FB332805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F2E7-A5DF-4D8C-8520-65F9686A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4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y@fes.org.in" TargetMode="External"/><Relationship Id="rId2" Type="http://schemas.openxmlformats.org/officeDocument/2006/relationships/hyperlink" Target="mailto:chiranjit@fes.org.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hok@fes.org.i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dugky.gov.i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Planning for setting up Relief facilities for migrant population during COVID 19 </a:t>
            </a:r>
            <a:r>
              <a:rPr lang="en-US" sz="2400" b="1" dirty="0" smtClean="0"/>
              <a:t>spread using GIS based portal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nation-wide lockdown from the 24th March, 2020 to curb the spread of COVID-19 has upended the lives of millions of migrant wage earners across Indian cities and </a:t>
            </a:r>
            <a:r>
              <a:rPr lang="en-US" dirty="0" smtClean="0"/>
              <a:t>towns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Aimed </a:t>
            </a:r>
            <a:r>
              <a:rPr lang="en-US" dirty="0"/>
              <a:t>at addressing the hardships faced by migrant people during the lockdown, the GIS enabled portal has been built to provide information to decision makers and other interested </a:t>
            </a:r>
            <a:r>
              <a:rPr lang="en-US" dirty="0" smtClean="0"/>
              <a:t>organizations/individuals </a:t>
            </a:r>
            <a:r>
              <a:rPr lang="en-US" dirty="0"/>
              <a:t>to plan for setting up relief  centers  and undertake relief </a:t>
            </a:r>
            <a:r>
              <a:rPr lang="en-US" dirty="0" smtClean="0"/>
              <a:t>measures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an immediate and first version, it displays all the connecting national and state highways from migration hotspots like Delhi or Mumbai to the regional head quarters of various </a:t>
            </a:r>
            <a:r>
              <a:rPr lang="en-US" dirty="0" smtClean="0"/>
              <a:t>districts/blocks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maps all the potential schools and health care facilities within a 2 km buffer area of the migration routes, which can be used as 'relief centers' for providing food, water, shelter, and basic health facilities and (possible) isolation measures could be set up.</a:t>
            </a:r>
          </a:p>
        </p:txBody>
      </p:sp>
    </p:spTree>
    <p:extLst>
      <p:ext uri="{BB962C8B-B14F-4D97-AF65-F5344CB8AC3E}">
        <p14:creationId xmlns:p14="http://schemas.microsoft.com/office/powerpoint/2010/main" val="22739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953000" y="2590800"/>
            <a:ext cx="21336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9765" y="3041073"/>
            <a:ext cx="400006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Click here to get the trained health </a:t>
            </a:r>
          </a:p>
          <a:p>
            <a:pPr algn="ctr"/>
            <a:r>
              <a:rPr lang="en-US" dirty="0" smtClean="0"/>
              <a:t>worker data in your selected block/tehsil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6" y="1524000"/>
            <a:ext cx="725128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6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Thanks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For any support and feedback please write to us:</a:t>
            </a:r>
          </a:p>
          <a:p>
            <a:pPr marL="457200" lvl="1" indent="0" algn="ctr">
              <a:buNone/>
            </a:pPr>
            <a:r>
              <a:rPr lang="en-US" dirty="0" smtClean="0">
                <a:hlinkClick r:id="rId2"/>
              </a:rPr>
              <a:t>chiranjit@fes.org.in</a:t>
            </a:r>
            <a:endParaRPr lang="en-US" dirty="0"/>
          </a:p>
          <a:p>
            <a:pPr marL="457200" lvl="1" indent="0" algn="ctr">
              <a:buNone/>
            </a:pPr>
            <a:r>
              <a:rPr lang="en-US" dirty="0" smtClean="0">
                <a:hlinkClick r:id="rId3"/>
              </a:rPr>
              <a:t>jay@fes.org.in</a:t>
            </a:r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>
                <a:hlinkClick r:id="rId4"/>
              </a:rPr>
              <a:t>ashok@fes.org.in</a:t>
            </a:r>
            <a:endParaRPr lang="en-US" dirty="0" smtClean="0"/>
          </a:p>
          <a:p>
            <a:pPr lvl="1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State, District, Sub-district and village map</a:t>
            </a:r>
          </a:p>
          <a:p>
            <a:r>
              <a:rPr lang="en-US" dirty="0" smtClean="0"/>
              <a:t>Open Street Map/Google earth image at background</a:t>
            </a:r>
          </a:p>
          <a:p>
            <a:r>
              <a:rPr lang="en-US" dirty="0" smtClean="0"/>
              <a:t>Parliament and Assembly constitution map</a:t>
            </a:r>
          </a:p>
          <a:p>
            <a:r>
              <a:rPr lang="en-US" dirty="0" smtClean="0"/>
              <a:t>Road Network (NH,SH, District Road)</a:t>
            </a:r>
          </a:p>
          <a:p>
            <a:r>
              <a:rPr lang="en-US" dirty="0" smtClean="0"/>
              <a:t>Health facilities (Hospital, Health </a:t>
            </a:r>
            <a:r>
              <a:rPr lang="en-US" dirty="0" err="1" smtClean="0"/>
              <a:t>centre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School building (around 2km buffer of the road)</a:t>
            </a:r>
          </a:p>
          <a:p>
            <a:r>
              <a:rPr lang="en-US" dirty="0" err="1" smtClean="0"/>
              <a:t>Covid</a:t>
            </a:r>
            <a:r>
              <a:rPr lang="en-US" dirty="0" smtClean="0"/>
              <a:t> 19 testing facility </a:t>
            </a:r>
            <a:endParaRPr lang="en-US" dirty="0" smtClean="0"/>
          </a:p>
          <a:p>
            <a:r>
              <a:rPr lang="en-US" dirty="0" smtClean="0"/>
              <a:t>Quarantine </a:t>
            </a:r>
            <a:r>
              <a:rPr lang="en-US" dirty="0" err="1" smtClean="0"/>
              <a:t>centres</a:t>
            </a:r>
            <a:endParaRPr lang="en-US" dirty="0" smtClean="0"/>
          </a:p>
          <a:p>
            <a:r>
              <a:rPr lang="en-US" dirty="0" smtClean="0"/>
              <a:t>Trained health candidate data (location and phone no) under </a:t>
            </a:r>
            <a:r>
              <a:rPr lang="en-US" dirty="0" err="1">
                <a:hlinkClick r:id="rId2"/>
              </a:rPr>
              <a:t>Deen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Dayal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Upadhyaya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Grameen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Kaushalya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Yojana</a:t>
            </a:r>
            <a:endParaRPr lang="en-US" dirty="0">
              <a:hlinkClick r:id="rId2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96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228600"/>
            <a:ext cx="5152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www.indiaobservatory.org.in</a:t>
            </a:r>
            <a:endParaRPr lang="en-US" sz="3200" b="1" dirty="0"/>
          </a:p>
        </p:txBody>
      </p:sp>
      <p:sp>
        <p:nvSpPr>
          <p:cNvPr id="5" name="Oval 4"/>
          <p:cNvSpPr/>
          <p:nvPr/>
        </p:nvSpPr>
        <p:spPr>
          <a:xfrm>
            <a:off x="3657600" y="4800600"/>
            <a:ext cx="2057400" cy="914400"/>
          </a:xfrm>
          <a:prstGeom prst="ellipse">
            <a:avLst/>
          </a:prstGeom>
          <a:solidFill>
            <a:schemeClr val="bg1">
              <a:lumMod val="6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50950" y="5117068"/>
            <a:ext cx="289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Click here to go to map page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6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84909" y="1184244"/>
            <a:ext cx="810490" cy="76200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83843" y="1184244"/>
            <a:ext cx="770620" cy="76200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699654" y="1753935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1905000" y="17907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6200000">
            <a:off x="6767730" y="2860904"/>
            <a:ext cx="761998" cy="525581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37390" y="3429000"/>
            <a:ext cx="2065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+ or – button helps to </a:t>
            </a:r>
          </a:p>
          <a:p>
            <a:r>
              <a:rPr lang="en-US" sz="1600" b="1" dirty="0" smtClean="0"/>
              <a:t>zoom in or zoom out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178910" y="220714"/>
            <a:ext cx="1143000" cy="2660712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2244253"/>
            <a:ext cx="58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you State-District-Block-Village to Click Apply to</a:t>
            </a:r>
          </a:p>
          <a:p>
            <a:r>
              <a:rPr lang="en-US" b="1" dirty="0" smtClean="0"/>
              <a:t> go to your required location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3124200" y="1170070"/>
            <a:ext cx="770620" cy="76200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1170070"/>
            <a:ext cx="770620" cy="76200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10" y="220714"/>
            <a:ext cx="840661" cy="252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02255" y="980469"/>
            <a:ext cx="2087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The portal is available </a:t>
            </a:r>
          </a:p>
          <a:p>
            <a:pPr algn="ctr"/>
            <a:r>
              <a:rPr lang="en-US" sz="1600" b="1" dirty="0" smtClean="0"/>
              <a:t>in 12 languages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214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029200" y="1801090"/>
            <a:ext cx="2286000" cy="129540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53129" y="924513"/>
            <a:ext cx="4124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Select  and tick the layer of Road,</a:t>
            </a:r>
          </a:p>
          <a:p>
            <a:pPr algn="ctr"/>
            <a:r>
              <a:rPr lang="en-US" b="1" dirty="0" smtClean="0"/>
              <a:t> Hospital or /and School and others from </a:t>
            </a:r>
          </a:p>
          <a:p>
            <a:pPr algn="ctr"/>
            <a:r>
              <a:rPr lang="en-US" b="1" dirty="0" smtClean="0"/>
              <a:t>this box to display on map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29400" y="1753897"/>
            <a:ext cx="0" cy="58752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9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1"/>
            <a:ext cx="6858000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401923"/>
            <a:ext cx="6241517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After selection of the school layer, all the schools </a:t>
            </a:r>
          </a:p>
          <a:p>
            <a:pPr algn="ctr"/>
            <a:r>
              <a:rPr lang="en-US" b="1" dirty="0" smtClean="0"/>
              <a:t>around 2km buffer of the road will be displayed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Move your cursor on the school and a pop up will</a:t>
            </a:r>
          </a:p>
          <a:p>
            <a:pPr algn="ctr"/>
            <a:r>
              <a:rPr lang="en-US" b="1" dirty="0" smtClean="0"/>
              <a:t>be opened and user can see the details of that particular school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47800" y="2957946"/>
            <a:ext cx="0" cy="252845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05200" y="3350798"/>
            <a:ext cx="0" cy="1051125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24200" y="3442855"/>
            <a:ext cx="0" cy="1051125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95600" y="3428995"/>
            <a:ext cx="0" cy="1051125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1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6858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8613" y="4401923"/>
            <a:ext cx="6930294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After Selection of the hospital layer, all the existing health facility</a:t>
            </a:r>
          </a:p>
          <a:p>
            <a:pPr algn="ctr"/>
            <a:r>
              <a:rPr lang="en-US" b="1" dirty="0" smtClean="0"/>
              <a:t>around 2km buffer of the road will be displayed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Move your cursor on the “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/>
              <a:t>” and a pop up will</a:t>
            </a:r>
          </a:p>
          <a:p>
            <a:pPr algn="ctr"/>
            <a:r>
              <a:rPr lang="en-US" b="1" dirty="0" smtClean="0"/>
              <a:t>be opened and user can see the details of that particular health facility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66800" y="2957946"/>
            <a:ext cx="0" cy="252845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9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257800"/>
            <a:ext cx="745011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User can download the offline Maps (district wise) – </a:t>
            </a:r>
          </a:p>
          <a:p>
            <a:pPr algn="ctr"/>
            <a:r>
              <a:rPr lang="en-US" b="1" dirty="0" smtClean="0"/>
              <a:t>presently the maps are available for all the district from Delhi to Gaya route </a:t>
            </a:r>
            <a:endParaRPr lang="en-US" b="1" dirty="0"/>
          </a:p>
        </p:txBody>
      </p:sp>
      <p:sp>
        <p:nvSpPr>
          <p:cNvPr id="4" name="Down Arrow 3"/>
          <p:cNvSpPr/>
          <p:nvPr/>
        </p:nvSpPr>
        <p:spPr>
          <a:xfrm>
            <a:off x="3505200" y="5869494"/>
            <a:ext cx="190500" cy="455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362</Words>
  <Application>Microsoft Office PowerPoint</Application>
  <PresentationFormat>On-screen Show (4:3)</PresentationFormat>
  <Paragraphs>54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Planning for setting up Relief facilities for migrant population during COVID 19 spread using GIS based portal </vt:lpstr>
      <vt:lpstr>Available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fes</dc:creator>
  <cp:lastModifiedBy>fes</cp:lastModifiedBy>
  <cp:revision>28</cp:revision>
  <dcterms:created xsi:type="dcterms:W3CDTF">2020-04-03T08:59:03Z</dcterms:created>
  <dcterms:modified xsi:type="dcterms:W3CDTF">2020-04-10T07:46:30Z</dcterms:modified>
</cp:coreProperties>
</file>